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0" r:id="rId5"/>
    <p:sldId id="263" r:id="rId6"/>
    <p:sldId id="262" r:id="rId7"/>
    <p:sldId id="264" r:id="rId8"/>
    <p:sldId id="261" r:id="rId9"/>
    <p:sldId id="258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21" autoAdjust="0"/>
    <p:restoredTop sz="94660"/>
  </p:normalViewPr>
  <p:slideViewPr>
    <p:cSldViewPr snapToGrid="0">
      <p:cViewPr varScale="1">
        <p:scale>
          <a:sx n="68" d="100"/>
          <a:sy n="68" d="100"/>
        </p:scale>
        <p:origin x="1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2690-5A59-4D8E-8FA2-D7832B897A87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1532-2080-477D-BED8-880D8FC9A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2690-5A59-4D8E-8FA2-D7832B897A87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1532-2080-477D-BED8-880D8FC9A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21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2690-5A59-4D8E-8FA2-D7832B897A87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1532-2080-477D-BED8-880D8FC9A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42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2690-5A59-4D8E-8FA2-D7832B897A87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1532-2080-477D-BED8-880D8FC9A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262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2690-5A59-4D8E-8FA2-D7832B897A87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1532-2080-477D-BED8-880D8FC9A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068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2690-5A59-4D8E-8FA2-D7832B897A87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1532-2080-477D-BED8-880D8FC9A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99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2690-5A59-4D8E-8FA2-D7832B897A87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1532-2080-477D-BED8-880D8FC9A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194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2690-5A59-4D8E-8FA2-D7832B897A87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1532-2080-477D-BED8-880D8FC9A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695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2690-5A59-4D8E-8FA2-D7832B897A87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1532-2080-477D-BED8-880D8FC9A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60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2690-5A59-4D8E-8FA2-D7832B897A87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1532-2080-477D-BED8-880D8FC9A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347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2690-5A59-4D8E-8FA2-D7832B897A87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1532-2080-477D-BED8-880D8FC9A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458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A2690-5A59-4D8E-8FA2-D7832B897A87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01532-2080-477D-BED8-880D8FC9A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70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1.jpeg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5.jpeg"/><Relationship Id="rId9" Type="http://schemas.openxmlformats.org/officeDocument/2006/relationships/image" Target="../media/image2.gif"/><Relationship Id="rId1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26.png"/><Relationship Id="rId7" Type="http://schemas.openxmlformats.org/officeDocument/2006/relationships/image" Target="../media/image19.png"/><Relationship Id="rId12" Type="http://schemas.openxmlformats.org/officeDocument/2006/relationships/image" Target="../media/image3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2.jpeg"/><Relationship Id="rId5" Type="http://schemas.openxmlformats.org/officeDocument/2006/relationships/image" Target="../media/image28.jpeg"/><Relationship Id="rId10" Type="http://schemas.openxmlformats.org/officeDocument/2006/relationships/image" Target="../media/image31.png"/><Relationship Id="rId4" Type="http://schemas.openxmlformats.org/officeDocument/2006/relationships/image" Target="../media/image27.jpe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11" Type="http://schemas.openxmlformats.org/officeDocument/2006/relationships/image" Target="../media/image41.png"/><Relationship Id="rId5" Type="http://schemas.openxmlformats.org/officeDocument/2006/relationships/image" Target="../media/image36.jpeg"/><Relationship Id="rId10" Type="http://schemas.openxmlformats.org/officeDocument/2006/relationships/image" Target="../media/image40.jpeg"/><Relationship Id="rId4" Type="http://schemas.openxmlformats.org/officeDocument/2006/relationships/image" Target="../media/image35.jpe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7.jpeg"/><Relationship Id="rId7" Type="http://schemas.openxmlformats.org/officeDocument/2006/relationships/image" Target="../media/image4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Relationship Id="rId9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641" y="-506436"/>
            <a:ext cx="13448713" cy="79201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3080" y="1920923"/>
            <a:ext cx="9526137" cy="275360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игра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Осенние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</a:t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Маши»</a:t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(для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старшего дошкольного возраста)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61814" y="3602038"/>
            <a:ext cx="7406185" cy="1655762"/>
          </a:xfrm>
        </p:spPr>
        <p:txBody>
          <a:bodyPr/>
          <a:lstStyle/>
          <a:p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389" y="2604757"/>
            <a:ext cx="2501871" cy="3120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Управляющая кнопка: настраиваемая 7">
            <a:hlinkClick r:id="" action="ppaction://hlinkshowjump?jump=nextslide" highlightClick="1"/>
          </p:cNvPr>
          <p:cNvSpPr/>
          <p:nvPr/>
        </p:nvSpPr>
        <p:spPr>
          <a:xfrm>
            <a:off x="8931912" y="5606431"/>
            <a:ext cx="2292823" cy="45980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93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228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167" y="-253744"/>
            <a:ext cx="12998547" cy="737199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3251" y="2108950"/>
            <a:ext cx="7377447" cy="1913862"/>
          </a:xfrm>
        </p:spPr>
        <p:txBody>
          <a:bodyPr>
            <a:no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Листья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воздухе кружатся,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 на траву ложатся.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Сбрасывает листья сад, 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просто -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64810" y="4022812"/>
            <a:ext cx="25010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листопад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451" y="2792556"/>
            <a:ext cx="2286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Управляющая кнопка: настраиваемая 9">
            <a:hlinkClick r:id="" action="ppaction://hlinkshowjump?jump=nextslide" highlightClick="1"/>
          </p:cNvPr>
          <p:cNvSpPr/>
          <p:nvPr/>
        </p:nvSpPr>
        <p:spPr>
          <a:xfrm>
            <a:off x="8975061" y="5772993"/>
            <a:ext cx="2292823" cy="45980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04197" y="875995"/>
            <a:ext cx="667086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Маша в гости к вам 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пришла</a:t>
            </a:r>
          </a:p>
          <a:p>
            <a:pPr algn="ctr">
              <a:defRPr/>
            </a:pP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загадки 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принесла:</a:t>
            </a:r>
            <a:endParaRPr lang="ru-RU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277" y="423667"/>
            <a:ext cx="7727419" cy="561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6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099" y="-14592"/>
            <a:ext cx="1299854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3337" y="147647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тучи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позовёт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Туча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небу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плывёт.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И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 садов и рощ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Моросит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холодны</a:t>
            </a:r>
            <a:r>
              <a:rPr lang="ru-RU" b="1" i="1" dirty="0" smtClean="0">
                <a:solidFill>
                  <a:srgbClr val="002060"/>
                </a:solidFill>
              </a:rPr>
              <a:t>й….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4857" y="3256615"/>
            <a:ext cx="3359607" cy="22808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дождь</a:t>
            </a:r>
            <a:endParaRPr lang="ru-RU" sz="4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644" y="834170"/>
            <a:ext cx="6850964" cy="51604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900" y="2677099"/>
            <a:ext cx="2286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Управляющая кнопка: настраиваемая 8">
            <a:hlinkClick r:id="" action="ppaction://hlinkshowjump?jump=nextslide" highlightClick="1"/>
          </p:cNvPr>
          <p:cNvSpPr/>
          <p:nvPr/>
        </p:nvSpPr>
        <p:spPr>
          <a:xfrm>
            <a:off x="9014085" y="5648660"/>
            <a:ext cx="2292823" cy="45980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14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037" y="-506437"/>
            <a:ext cx="13647761" cy="7971762"/>
          </a:xfrm>
          <a:prstGeom prst="rect">
            <a:avLst/>
          </a:prstGeom>
        </p:spPr>
      </p:pic>
      <p:pic>
        <p:nvPicPr>
          <p:cNvPr id="6146" name="Picture 2" descr="https://4lapki.com/wp-content/uploads/2017/02/skvorez-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72" y="1110211"/>
            <a:ext cx="2417596" cy="15747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://myanimals.org.ua/Image_in/userfiles/1_622_image9-3-650x62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158" y="4817953"/>
            <a:ext cx="2248921" cy="16447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https://get.wallhere.com/photo/nature-wings-winter-branch-wildlife-Nikon-life-bokeh-bright-beak-sparrow-light-color-nikkor-animal-depthoffield-outdoor-bird-finch-wild-season-dof-feather-fauna-d7200-perching-bird-vertebrate-close-up-old-world-flycatcher-brambling-nightingale-emberizidae-wren-house-sparrow-ortolan-bunting-58253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8" t="13582"/>
          <a:stretch>
            <a:fillRect/>
          </a:stretch>
        </p:blipFill>
        <p:spPr bwMode="auto">
          <a:xfrm>
            <a:off x="6640842" y="1097942"/>
            <a:ext cx="2464317" cy="15870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https://www.nastol.com.ua/pic/201604/1366x768/nastol.com.ua-17103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6"/>
          <a:stretch>
            <a:fillRect/>
          </a:stretch>
        </p:blipFill>
        <p:spPr bwMode="auto">
          <a:xfrm>
            <a:off x="6732506" y="3030882"/>
            <a:ext cx="2262187" cy="158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http://kemclub.ru/best/363128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718" y="1110210"/>
            <a:ext cx="2397125" cy="157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 descr="http://zoozel.ru/gallery/images/694994_golubaya-caply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81" y="3119149"/>
            <a:ext cx="2377909" cy="1517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 descr="https://c.pxhere.com/photos/9e/43/dove_pigeons_birds_alive_alone_bird_pigeon_one-1010001.jpg!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44" y="4919507"/>
            <a:ext cx="2373146" cy="14652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6" descr="http://www.stihi.ru/pics/2016/09/14/5637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5" t="18439" r="4253" b="8910"/>
          <a:stretch>
            <a:fillRect/>
          </a:stretch>
        </p:blipFill>
        <p:spPr bwMode="auto">
          <a:xfrm>
            <a:off x="3730718" y="3030882"/>
            <a:ext cx="2397125" cy="1571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8" descr="https://i.photographers.ua/thumbnails/pictures/33781/800x11452_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718" y="4885899"/>
            <a:ext cx="2360613" cy="15767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14524" y="290623"/>
            <a:ext cx="11333873" cy="104764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Маша думает, не знает: «Кто на юг здесь улетает?»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769" y="3438323"/>
            <a:ext cx="2286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Управляющая кнопка: настраиваемая 13">
            <a:hlinkClick r:id="" action="ppaction://hlinkshowjump?jump=nextslide" highlightClick="1"/>
          </p:cNvPr>
          <p:cNvSpPr/>
          <p:nvPr/>
        </p:nvSpPr>
        <p:spPr>
          <a:xfrm>
            <a:off x="9471591" y="6394094"/>
            <a:ext cx="2292823" cy="45980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18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037" y="-409433"/>
            <a:ext cx="13647761" cy="7874758"/>
          </a:xfrm>
          <a:prstGeom prst="rect">
            <a:avLst/>
          </a:prstGeom>
        </p:spPr>
      </p:pic>
      <p:pic>
        <p:nvPicPr>
          <p:cNvPr id="11278" name="Picture 14" descr="http://www.pngmart.com/files/5/Zucchini-Transparent-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672" y="3172982"/>
            <a:ext cx="1776413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16" descr="https://smotrivita.ru/wp-content/uploads/2017/03/%D0%BB%D0%B8%D0%BC%D0%BE%D0%BD-768x57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869" y="1979574"/>
            <a:ext cx="1919288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18" descr="http://www.cocktailing.ru/img/u_ingredients/img_primary/ingredient_pineapp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048" y="802166"/>
            <a:ext cx="1325563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Picture 20" descr="http://crosti.ru/patterns/00/0e/c0/60dc852ecf/picture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124" y="1832861"/>
            <a:ext cx="16351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6" name="Picture 22" descr="http://puppentheater.ru/Scenarii/Repka/528966116_51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157" y="4666425"/>
            <a:ext cx="1782762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98593" y="708888"/>
            <a:ext cx="109947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огороде овощи ищи и свари для Маши щи</a:t>
            </a:r>
          </a:p>
        </p:txBody>
      </p:sp>
      <p:pic>
        <p:nvPicPr>
          <p:cNvPr id="16" name="Рисунок 15" descr="149155_html_1276c244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781" y="3932996"/>
            <a:ext cx="3947092" cy="247111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096" y="3244556"/>
            <a:ext cx="2286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Управляющая кнопка: настраиваемая 17">
            <a:hlinkClick r:id="" action="ppaction://hlinkshowjump?jump=nextslide" highlightClick="1"/>
          </p:cNvPr>
          <p:cNvSpPr/>
          <p:nvPr/>
        </p:nvSpPr>
        <p:spPr>
          <a:xfrm>
            <a:off x="9467915" y="6134227"/>
            <a:ext cx="2164215" cy="45980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://www.buzzmag.org/wp-content/uploads/2012/05/Natalia-DETOX-online-06-570x38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" t="5957" b="5937"/>
          <a:stretch>
            <a:fillRect/>
          </a:stretch>
        </p:blipFill>
        <p:spPr bwMode="auto">
          <a:xfrm>
            <a:off x="2098592" y="1069632"/>
            <a:ext cx="22383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https://yt3.ggpht.com/-Peg2limMhKo/AAAAAAAAAAI/AAAAAAAAAAA/bdLzli2JwCU/s800-c-k-no-mo-rj-c0xffffff/photo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81" y="833420"/>
            <a:ext cx="14446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http://www.pngonly.com/wp-content/uploads/2017/06/Tomato-HD-Transparent-Photo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02" y="5113577"/>
            <a:ext cx="1370012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http://www.tinydog.ru/wp-content/uploads/2016/05/MorkovMorkov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107" y="2397343"/>
            <a:ext cx="2005013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 descr="http://bda-expert.com/files/kartofel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324" y="3932996"/>
            <a:ext cx="175895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 descr="http://pngimg.com/uploads/beet/beet_PNG12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9" r="22623" b="20946"/>
          <a:stretch>
            <a:fillRect/>
          </a:stretch>
        </p:blipFill>
        <p:spPr bwMode="auto">
          <a:xfrm>
            <a:off x="7153700" y="1380914"/>
            <a:ext cx="16764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97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2.08333E-6 0.00023 C -0.00117 0.00509 -0.00196 0.01065 -0.00339 0.01574 C -0.0043 0.01875 -0.00573 0.02106 -0.00677 0.02384 C -0.00755 0.02569 -0.00807 0.02801 -0.00899 0.02963 C -0.01107 0.03403 -0.01315 0.03842 -0.01576 0.04167 C -0.01979 0.04653 -0.02279 0.0493 -0.02578 0.05764 C -0.02735 0.06157 -0.02839 0.0662 -0.03034 0.06944 L -0.04037 0.0875 C -0.04232 0.09815 -0.04024 0.08981 -0.04597 0.10139 C -0.04714 0.1037 -0.04805 0.10671 -0.04935 0.10926 C -0.05039 0.11134 -0.05169 0.11319 -0.05261 0.11528 C -0.05612 0.12245 -0.05651 0.125 -0.05938 0.1331 C -0.06016 0.13518 -0.06094 0.13704 -0.06159 0.13912 C -0.06315 0.14375 -0.06472 0.14838 -0.06615 0.15301 C -0.06693 0.15555 -0.06745 0.15833 -0.06836 0.16088 C -0.06966 0.16505 -0.07136 0.16898 -0.07279 0.17292 C -0.07357 0.175 -0.07461 0.17662 -0.075 0.17893 C -0.07669 0.18588 -0.07748 0.19028 -0.07956 0.19676 C -0.08021 0.19884 -0.08112 0.20069 -0.08177 0.20278 C -0.08646 0.21736 -0.08099 0.20509 -0.08959 0.22454 C -0.0944 0.23542 -0.0987 0.24676 -0.10417 0.25648 C -0.1086 0.26435 -0.1138 0.2713 -0.11758 0.28032 C -0.11875 0.28287 -0.11992 0.28565 -0.12097 0.28819 C -0.12175 0.29028 -0.12227 0.29259 -0.12318 0.29421 C -0.12448 0.29653 -0.1263 0.29792 -0.12761 0.30023 C -0.13386 0.31111 -0.12761 0.30671 -0.13555 0.31018 C -0.13659 0.31204 -0.1375 0.31458 -0.1388 0.3162 C -0.14089 0.31852 -0.14323 0.32037 -0.14557 0.32199 C -0.14662 0.32292 -0.14792 0.32315 -0.14896 0.32407 C -0.1513 0.32639 -0.15313 0.33055 -0.1556 0.33194 C -0.15677 0.33264 -0.15781 0.33472 -0.15899 0.33403 C -0.15977 0.33356 -0.15899 0.33125 -0.15899 0.33009 " pathEditMode="relative" rAng="0" ptsTypes="AAAAAAAAAAAAAAAAAAAAAAAAAAAAAAAAA">
                                      <p:cBhvr>
                                        <p:cTn id="22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69" y="1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2.70833E-6 0.00023 C -0.00326 0.00046 -0.00664 0.00092 -0.01003 0.00185 C -0.0112 0.00231 -0.01224 0.00301 -0.01341 0.00393 C -0.01393 0.00439 -0.02617 0.01435 -0.02904 0.01574 C -0.03086 0.01689 -0.03282 0.01713 -0.03464 0.01782 C -0.0362 0.01852 -0.03763 0.01898 -0.03907 0.0199 C -0.04245 0.02176 -0.04584 0.02407 -0.04922 0.02569 C -0.05925 0.03078 -0.05729 0.0287 -0.06602 0.03171 C -0.06745 0.0324 -0.06888 0.03333 -0.07045 0.03379 C -0.08334 0.0368 -0.09167 0.03796 -0.10404 0.03981 C -0.1056 0.04051 -0.10703 0.0412 -0.10847 0.04166 C -0.11589 0.04444 -0.11367 0.04259 -0.11966 0.0456 C -0.125 0.04838 -0.12162 0.04722 -0.12761 0.05162 C -0.13138 0.05463 -0.13802 0.05625 -0.14102 0.05764 C -0.14102 0.05787 -0.15443 0.06574 -0.15443 0.06597 C -0.15586 0.0662 -0.15742 0.06736 -0.15886 0.06759 C -0.16628 0.06921 -0.17383 0.07037 -0.18125 0.07152 C -0.18386 0.07291 -0.18646 0.07453 -0.18907 0.07569 C -0.19206 0.07662 -0.19505 0.07685 -0.19805 0.07754 C -0.20873 0.07986 -0.20638 0.07893 -0.21602 0.08148 C -0.21823 0.08217 -0.22045 0.0831 -0.22266 0.08356 C -0.22604 0.08426 -0.22943 0.08472 -0.23282 0.08564 C -0.23659 0.08657 -0.24024 0.08889 -0.24401 0.08958 C -0.25664 0.09166 -0.2694 0.09213 -0.28203 0.09352 C -0.28646 0.09398 -0.29102 0.09467 -0.29545 0.0956 C -0.29766 0.09606 -0.29987 0.09699 -0.30222 0.09745 C -0.30547 0.09838 -0.30886 0.09884 -0.31224 0.09953 C -0.31771 0.10277 -0.31446 0.10139 -0.32227 0.10139 " pathEditMode="relative" rAng="0" ptsTypes="AAAAAAAAAAAAAAAAAAAAAAAAAAAAA">
                                      <p:cBhvr>
                                        <p:cTn id="27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20" y="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59259E-6 L -4.375E-6 0.00023 C -0.00273 -0.00416 -0.00494 -0.00879 -0.00794 -0.01203 C -0.00924 -0.01342 -0.01093 -0.01296 -0.01237 -0.01412 C -0.01367 -0.01504 -0.01458 -0.0169 -0.01575 -0.01805 C -0.01731 -0.01944 -0.02213 -0.02129 -0.02356 -0.02199 C -0.02474 -0.02338 -0.02565 -0.025 -0.02695 -0.02592 C -0.02903 -0.02778 -0.03359 -0.02986 -0.03359 -0.02963 C -0.03854 -0.03565 -0.03815 -0.03541 -0.04479 -0.0419 C -0.047 -0.04398 -0.04934 -0.0456 -0.05156 -0.04791 C -0.0539 -0.05023 -0.05599 -0.05324 -0.05833 -0.05578 L -0.06497 -0.06389 C -0.06614 -0.06504 -0.06744 -0.0662 -0.06835 -0.06782 C -0.07252 -0.07523 -0.07018 -0.07291 -0.07513 -0.07569 C -0.08997 -0.09791 -0.07604 -0.07801 -0.08515 -0.08958 C -0.08815 -0.09352 -0.09075 -0.09861 -0.09414 -0.10162 C -0.09713 -0.1044 -0.09987 -0.10764 -0.10312 -0.10972 C -0.10416 -0.11018 -0.10533 -0.11065 -0.10638 -0.11157 C -0.11796 -0.12291 -0.10885 -0.11713 -0.11653 -0.12153 C -0.11796 -0.12361 -0.1194 -0.12569 -0.12096 -0.12754 C -0.12213 -0.12893 -0.1233 -0.12986 -0.12434 -0.13148 C -0.12669 -0.13518 -0.13112 -0.14352 -0.13112 -0.14328 C -0.13177 -0.14745 -0.13138 -0.15301 -0.13333 -0.15532 L -0.13658 -0.15926 " pathEditMode="relative" rAng="0" ptsTypes="AAAAAAAAAAAAAAAAAAAAAAAA">
                                      <p:cBhvr>
                                        <p:cTn id="32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36" y="-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45833E-6 3.7037E-7 L 6.45833E-6 3.7037E-7 C -0.00559 0.00394 -0.01132 0.00741 -0.01679 0.01181 C -0.01887 0.01343 -0.02057 0.01597 -0.02239 0.01782 C -0.02682 0.02199 -0.0315 0.02523 -0.03593 0.02963 C -0.03854 0.03241 -0.04101 0.03519 -0.04374 0.03773 C -0.04622 0.04005 -0.04895 0.04144 -0.05156 0.04375 C -0.05494 0.04676 -0.0582 0.05046 -0.06158 0.0537 C -0.0638 0.05579 -0.06614 0.05741 -0.06835 0.05949 C -0.07512 0.06597 -0.0815 0.07384 -0.08854 0.0794 C -0.09908 0.08773 -0.11132 0.08982 -0.12096 0.10139 C -0.13098 0.1132 -0.11406 0.09329 -0.13775 0.11921 C -0.14309 0.125 -0.14804 0.13171 -0.15338 0.13704 C -0.15663 0.14028 -0.16028 0.14213 -0.16354 0.14514 C -0.16549 0.14676 -0.16731 0.14907 -0.16913 0.15116 C -0.17031 0.15232 -0.17122 0.15394 -0.17252 0.15509 C -0.18059 0.16204 -0.18958 0.1662 -0.19713 0.175 C -0.21184 0.1919 -0.21783 0.20023 -0.23176 0.21273 C -0.23281 0.21366 -0.23411 0.21366 -0.23515 0.21482 C -0.24192 0.22107 -0.24921 0.22639 -0.25533 0.23472 C -0.25833 0.23866 -0.26067 0.24445 -0.26432 0.24653 C -0.26757 0.24861 -0.27122 0.24954 -0.27434 0.25255 C -0.28176 0.25972 -0.28919 0.26736 -0.29674 0.27431 C -0.3026 0.27986 -0.30911 0.2838 -0.31471 0.29028 C -0.32031 0.29699 -0.32057 0.29769 -0.32916 0.30417 C -0.3332 0.30741 -0.33762 0.3088 -0.34153 0.31227 C -0.344 0.31435 -0.34583 0.31829 -0.34817 0.32014 C -0.35364 0.32431 -0.35963 0.32593 -0.36497 0.33009 C -0.3694 0.33333 -0.37317 0.33843 -0.37734 0.34213 C -0.3802 0.34445 -0.38346 0.3456 -0.38632 0.34792 C -0.38906 0.35023 -0.3914 0.35394 -0.39413 0.35602 C -0.39999 0.35995 -0.40611 0.3625 -0.4121 0.36597 C -0.41315 0.36667 -0.41432 0.36736 -0.41536 0.36782 C -0.41992 0.36991 -0.42447 0.3713 -0.4289 0.37384 C -0.42994 0.37454 -0.43098 0.37546 -0.43216 0.37593 C -0.43854 0.37778 -0.45273 0.37917 -0.45794 0.37986 L -0.46236 0.38195 " pathEditMode="relative" ptsTypes="AAAAAAAAAAAAAAAAAAAAAAAAAAAAAAAAAAAAA">
                                      <p:cBhvr>
                                        <p:cTn id="37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3 0.01945 L -0.00703 0.01968 C -0.00677 0.07176 -0.00664 0.12408 -0.00599 0.17662 C -0.00573 0.1919 -0.00508 0.20556 -0.00378 0.22037 C -0.00339 0.22361 -0.00286 0.22685 -0.0026 0.23033 C -0.00091 0.24861 -0.00247 0.23866 -0.00039 0.25023 C -2.08333E-7 0.25417 0.00026 0.2581 0.00078 0.26204 C 0.0013 0.26759 0.003 0.27755 0.00417 0.28171 C 0.00547 0.2875 0.00859 0.29792 0.00859 0.29815 C 0.01016 0.31204 0.01029 0.31713 0.01641 0.33171 C 0.01758 0.33449 0.01888 0.33681 0.01979 0.33959 C 0.02188 0.3456 0.02344 0.35162 0.02539 0.35764 C 0.02604 0.35972 0.02695 0.36158 0.0276 0.36366 C 0.02852 0.36621 0.02891 0.36921 0.02995 0.37153 C 0.03112 0.37454 0.03294 0.37685 0.03438 0.3794 C 0.03516 0.38357 0.03542 0.38773 0.03659 0.39144 C 0.03802 0.39584 0.04036 0.39931 0.04219 0.40347 C 0.0431 0.40533 0.04362 0.40741 0.0444 0.40926 C 0.04544 0.41158 0.04688 0.41296 0.04779 0.41528 C 0.04987 0.42037 0.05156 0.42593 0.05339 0.43125 C 0.05417 0.43334 0.05495 0.43519 0.05573 0.43727 C 0.05638 0.43912 0.0569 0.44144 0.05794 0.44306 C 0.05938 0.44584 0.06081 0.44861 0.06237 0.45116 C 0.06458 0.4544 0.06771 0.45671 0.07018 0.45903 C 0.07122 0.46158 0.07409 0.47014 0.07578 0.47107 C 0.07734 0.47176 0.07878 0.46968 0.08034 0.46898 C 0.08073 0.46898 0.08112 0.46898 0.08151 0.46898 " pathEditMode="relative" rAng="0" ptsTypes="AAAAAAAAAAAAAAAAAAAAAAAAAAA">
                                      <p:cBhvr>
                                        <p:cTn id="42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-2.29167E-6 0.00024 C -0.00416 0.00047 -0.00833 0.00093 -0.01237 0.00186 C -0.01393 0.00232 -0.01549 0.00255 -0.01679 0.00394 C -0.01914 0.00602 -0.02955 0.01852 -0.03255 0.02385 C -0.03346 0.02547 -0.03398 0.02778 -0.03476 0.02963 C -0.03594 0.03311 -0.03685 0.03658 -0.03815 0.03959 C -0.03906 0.0419 -0.04049 0.04329 -0.0414 0.04561 C -0.04427 0.05278 -0.04687 0.05996 -0.04935 0.0676 C -0.04987 0.06945 -0.04987 0.07153 -0.05039 0.07362 C -0.05247 0.08149 -0.05482 0.08959 -0.05716 0.09746 C -0.05781 0.09954 -0.05872 0.10139 -0.05937 0.10325 C -0.06393 0.11713 -0.06836 0.13125 -0.07278 0.14514 L -0.07278 0.14537 C -0.07317 0.14723 -0.07344 0.14931 -0.07396 0.15116 C -0.08385 0.18658 -0.06875 0.12616 -0.08177 0.17709 C -0.08216 0.17894 -0.08242 0.18102 -0.08281 0.18287 C -0.08502 0.19352 -0.08737 0.20417 -0.08958 0.21482 C -0.08997 0.21667 -0.09023 0.21875 -0.09062 0.22084 C -0.0914 0.22408 -0.09219 0.22732 -0.09297 0.23079 C -0.09336 0.23264 -0.09349 0.23473 -0.09401 0.23658 C -0.09531 0.24075 -0.09726 0.24445 -0.09857 0.24862 C -0.09896 0.25024 -0.10547 0.27709 -0.10638 0.2845 C -0.10703 0.29098 -0.10768 0.29769 -0.10859 0.3044 C -0.10885 0.30649 -0.10911 0.30834 -0.10976 0.31019 C -0.11028 0.3125 -0.1112 0.31436 -0.11198 0.31621 C -0.11302 0.32431 -0.11432 0.33218 -0.11536 0.34005 C -0.11588 0.34468 -0.11588 0.34954 -0.1164 0.35417 C -0.11666 0.35602 -0.11719 0.35811 -0.11758 0.35996 C -0.12161 0.38496 -0.11849 0.37547 -0.12317 0.38797 C -0.12383 0.39653 -0.12461 0.4051 -0.12539 0.41366 C -0.12565 0.41713 -0.12591 0.42061 -0.12643 0.42362 C -0.12695 0.42662 -0.12799 0.42894 -0.12877 0.43172 C -0.12903 0.4382 -0.12929 0.44491 -0.12982 0.45162 C -0.13008 0.45371 -0.1306 0.45556 -0.13099 0.45764 C -0.13281 0.46621 -0.13489 0.47454 -0.13659 0.48334 C -0.1375 0.48866 -0.13802 0.49399 -0.1388 0.49931 C -0.14062 0.51204 -0.13945 0.50463 -0.14219 0.5213 C -0.14258 0.52709 -0.14271 0.53311 -0.14323 0.53912 C -0.14349 0.54121 -0.14427 0.54306 -0.1444 0.54514 C -0.14557 0.56528 -0.14544 0.56852 -0.14544 0.58079 " pathEditMode="relative" rAng="0" ptsTypes="AAAAAAAAAAAAAAAAAAAAAAAAAAAAAAAAAAAAAAAAA">
                                      <p:cBhvr>
                                        <p:cTn id="4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79" y="2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037" y="-409433"/>
            <a:ext cx="13647761" cy="7874758"/>
          </a:xfrm>
          <a:prstGeom prst="rect">
            <a:avLst/>
          </a:prstGeom>
        </p:spPr>
      </p:pic>
      <p:pic>
        <p:nvPicPr>
          <p:cNvPr id="10250" name="Picture 10" descr="http://img-fotki.yandex.ru/get/9328/47407354.cd2/0_135d28_9e7541a6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688" y="2000180"/>
            <a:ext cx="1490662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4" descr="https://apm-trans.com/wp-content/uploads/2016/12/fruit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5" t="25313" r="5748" b="25189"/>
          <a:stretch>
            <a:fillRect/>
          </a:stretch>
        </p:blipFill>
        <p:spPr bwMode="auto">
          <a:xfrm>
            <a:off x="6349886" y="3281804"/>
            <a:ext cx="21431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20" descr="https://im0-tub-ru.yandex.net/i?id=3e8a2abad41ff59459030e1ef22a44cb&amp;n=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02" y="1020156"/>
            <a:ext cx="17145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22" descr="http://galerey-room.ru/images/203025_138393182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314" y="1235271"/>
            <a:ext cx="1598613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4905" y="238569"/>
            <a:ext cx="11635603" cy="1325563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сварить сейчас компот, фрукты кто Маше найдет?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149155_html_1276c244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147" y="3646811"/>
            <a:ext cx="4477187" cy="28029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493" y="2924822"/>
            <a:ext cx="2286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Управляющая кнопка: настраиваемая 14">
            <a:hlinkClick r:id="" action="ppaction://hlinkshowjump?jump=nextslide" highlightClick="1"/>
          </p:cNvPr>
          <p:cNvSpPr/>
          <p:nvPr/>
        </p:nvSpPr>
        <p:spPr>
          <a:xfrm>
            <a:off x="9184866" y="5919474"/>
            <a:ext cx="2292823" cy="45980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8" name="Picture 8" descr="https://arhivurokov.ru/multiurok/6/9/2/692711ee4b3c0cec3a3de49fde9da14f68c88c0d/loghopiedichieskoie-zaniatiie-3_1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357" y="1202576"/>
            <a:ext cx="1306512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 descr="http://pngimg.com/uploads/plum/plum_PNG8658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157" y="2203663"/>
            <a:ext cx="251142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18" descr="https://im0-tub-ru.yandex.net/i?id=5a05366c5c44447451fd0c7e6907cc35&amp;n=33&amp;w=153&amp;h=15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047" y="1227399"/>
            <a:ext cx="14573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https://ds04.infourok.ru/uploads/ex/0c0b/0000e2e2-7833c60b/img6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4" r="25101" b="6026"/>
          <a:stretch>
            <a:fillRect/>
          </a:stretch>
        </p:blipFill>
        <p:spPr bwMode="auto">
          <a:xfrm>
            <a:off x="5366340" y="4853692"/>
            <a:ext cx="1169988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71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022E-16 L -0.25 1.11022E-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-4.79167E-6 0.00023 C -0.0039 -0.00139 -0.00768 -0.00348 -0.01158 -0.00394 C -0.01549 -0.00463 -0.01718 0.00324 -0.01966 0.00625 C -0.02734 0.01527 -0.01888 0.00462 -0.02656 0.01643 C -0.02812 0.01875 -0.02981 0.02037 -0.03125 0.02268 C -0.0332 0.02592 -0.03489 0.02962 -0.03697 0.03287 C -0.03893 0.03587 -0.04674 0.04745 -0.04973 0.05347 C -0.0513 0.05671 -0.05416 0.06435 -0.05664 0.06782 C -0.06445 0.07893 -0.05677 0.06157 -0.06927 0.08819 C -0.07122 0.09236 -0.0733 0.09629 -0.07513 0.10069 C -0.07591 0.10254 -0.07643 0.10509 -0.07734 0.10671 C -0.07994 0.11111 -0.08268 0.11527 -0.08541 0.11898 C -0.09427 0.13078 -0.09414 0.12893 -0.10169 0.1375 C -0.10403 0.14004 -0.10611 0.14328 -0.10859 0.1456 C -0.10963 0.14675 -0.11093 0.14675 -0.11197 0.14768 C -0.11718 0.15277 -0.12135 0.16157 -0.12708 0.16412 C -0.13281 0.16689 -0.1388 0.16851 -0.1444 0.17245 C -0.14934 0.17569 -0.15429 0.17962 -0.15937 0.18263 C -0.16054 0.18333 -0.16158 0.18425 -0.16276 0.18472 L -0.19518 0.19907 C -0.19661 0.19976 -0.1983 0.2 -0.19973 0.20115 C -0.20247 0.20324 -0.20507 0.20578 -0.20781 0.20717 C -0.21002 0.20856 -0.2125 0.20833 -0.21471 0.20925 C -0.21744 0.21041 -0.22018 0.21203 -0.22278 0.21342 C -0.22669 0.2155 -0.2319 0.21967 -0.23554 0.21967 L -0.23893 0.21967 " pathEditMode="relative" rAng="0" ptsTypes="AAAAAAAAAAAAAAAAAAAAAAAAAAA">
                                      <p:cBhvr>
                                        <p:cTn id="19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53" y="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22222E-6 L 3.75E-6 0.00023 C -0.00391 0.00463 -0.00834 0.00834 -0.01159 0.01435 C -0.01276 0.01621 -0.01381 0.01852 -0.01511 0.02037 C -0.01615 0.02199 -0.01745 0.02292 -0.01849 0.02454 C -0.02188 0.02917 -0.02019 0.02824 -0.02318 0.03472 C -0.02422 0.03704 -0.02552 0.03866 -0.02657 0.04097 C -0.02826 0.04445 -0.03125 0.0544 -0.03243 0.05741 C -0.03308 0.0588 -0.03412 0.05972 -0.03464 0.06134 C -0.03946 0.07431 -0.03503 0.06482 -0.03815 0.0757 C -0.03881 0.07801 -0.03959 0.07986 -0.0405 0.08195 C -0.04128 0.08403 -0.04532 0.09306 -0.04623 0.0963 C -0.0517 0.11574 -0.04688 0.10556 -0.05313 0.1169 C -0.05834 0.13982 -0.05222 0.11644 -0.05886 0.1331 C -0.06276 0.14283 -0.05977 0.14375 -0.06589 0.15371 C -0.06927 0.15949 -0.07357 0.16343 -0.07735 0.16806 C -0.07852 0.16945 -0.08086 0.17222 -0.08086 0.17246 C -0.08203 0.175 -0.08295 0.17801 -0.08425 0.18033 C -0.08529 0.18218 -0.08672 0.18287 -0.08776 0.18449 C -0.09011 0.18773 -0.09232 0.19144 -0.09467 0.19468 C -0.09922 0.20093 -0.10443 0.20602 -0.1086 0.2132 C -0.10925 0.21459 -0.11003 0.21621 -0.11081 0.21736 C -0.11302 0.22014 -0.11563 0.22246 -0.11771 0.22547 C -0.11993 0.22847 -0.12162 0.23241 -0.12357 0.23565 L -0.12592 0.23982 C -0.12696 0.2419 -0.12839 0.24375 -0.1293 0.24607 C -0.13047 0.24884 -0.13138 0.25185 -0.13282 0.25417 C -0.13373 0.25602 -0.13516 0.25672 -0.1362 0.25834 C -0.13789 0.26088 -0.1392 0.26389 -0.14089 0.26644 C -0.14545 0.27361 -0.14284 0.26829 -0.14779 0.27269 C -0.14896 0.27384 -0.15 0.2757 -0.15118 0.27685 C -0.15235 0.27778 -0.15365 0.27778 -0.15469 0.27894 C -0.16472 0.28773 -0.15625 0.2831 -0.16511 0.28704 C -0.16628 0.28843 -0.16732 0.29005 -0.16849 0.29121 C -0.16967 0.29213 -0.17097 0.29213 -0.17201 0.29329 C -0.18269 0.30463 -0.16394 0.28912 -0.17774 0.30139 C -0.17969 0.30301 -0.18177 0.30371 -0.1836 0.30556 C -0.18646 0.30834 -0.18907 0.31204 -0.19167 0.31574 C -0.19245 0.3169 -0.19297 0.31875 -0.19388 0.31991 C -0.1961 0.32222 -0.19857 0.32384 -0.20092 0.32593 C -0.20209 0.32709 -0.20326 0.32871 -0.2043 0.33009 C -0.20586 0.33218 -0.2073 0.33449 -0.20899 0.33634 C -0.21003 0.33727 -0.21133 0.3375 -0.21237 0.3382 C -0.2224 0.34584 -0.21237 0.33959 -0.22045 0.34445 C -0.22162 0.34653 -0.22266 0.34884 -0.22396 0.3507 C -0.22592 0.35347 -0.22982 0.35718 -0.23203 0.3588 C -0.23425 0.36042 -0.23672 0.36134 -0.23894 0.36297 C -0.2405 0.36412 -0.24349 0.36713 -0.24349 0.36736 " pathEditMode="relative" rAng="0" ptsTypes="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74" y="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-3.95833E-6 0.00023 C -0.00351 0.00046 -0.00716 -1.85185E-6 -0.01041 0.00185 C -0.01224 0.00301 -0.0138 0.00556 -0.0151 0.0081 C -0.02747 0.03241 -0.01823 0.01551 -0.02434 0.03472 C -0.02708 0.04375 -0.02864 0.04306 -0.03242 0.05116 C -0.03489 0.05648 -0.03671 0.0625 -0.03932 0.06759 C -0.04179 0.07269 -0.04414 0.07847 -0.04739 0.08195 C -0.05312 0.0882 -0.05416 0.08912 -0.06002 0.0963 C -0.06158 0.09838 -0.06315 0.10023 -0.06471 0.10255 C -0.06588 0.1044 -0.06679 0.10695 -0.06809 0.10857 C -0.07526 0.11736 -0.08255 0.1257 -0.0901 0.13334 C -0.10104 0.14421 -0.11211 0.15463 -0.12356 0.16412 C -0.12851 0.16806 -0.13359 0.17176 -0.13854 0.17639 C -0.14283 0.18033 -0.1513 0.19259 -0.15468 0.19676 C -0.15924 0.20255 -0.16367 0.20834 -0.16849 0.2132 C -0.17369 0.21852 -0.17929 0.22269 -0.18463 0.22755 C -0.19323 0.23565 -0.20182 0.24352 -0.21002 0.25232 C -0.21198 0.2544 -0.2138 0.25671 -0.21575 0.25834 C -0.22682 0.26713 -0.23815 0.27477 -0.24921 0.2831 C -0.25546 0.28773 -0.26158 0.29236 -0.2677 0.29746 C -0.27304 0.30162 -0.27864 0.30509 -0.28385 0.30972 C -0.28776 0.3132 -0.29153 0.3169 -0.29544 0.31991 C -0.29843 0.32246 -0.30156 0.32431 -0.30468 0.32616 C -0.30612 0.32709 -0.30781 0.32709 -0.30924 0.32824 C -0.31471 0.33171 -0.32018 0.33565 -0.32539 0.34051 C -0.32695 0.3419 -0.32838 0.34375 -0.33007 0.34468 C -0.33919 0.34977 -0.34843 0.35417 -0.35768 0.35903 C -0.36184 0.36111 -0.37135 0.36459 -0.37382 0.36505 C -0.37851 0.36621 -0.38307 0.36644 -0.38776 0.36713 C -0.3957 0.37037 -0.4026 0.37338 -0.4108 0.37546 C -0.42005 0.37778 -0.42929 0.37963 -0.43854 0.38148 C -0.4427 0.38241 -0.447 0.38287 -0.45117 0.38357 C -0.45468 0.38426 -0.45807 0.38496 -0.46158 0.38565 C -0.48567 0.3963 -0.47369 0.39375 -0.49726 0.39375 " pathEditMode="relative" rAng="0" ptsTypes="AAAAAAAAAAAAAAAAAAAAAAAAAAAAAAAAAAA">
                                      <p:cBhvr>
                                        <p:cTn id="29" dur="2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70" y="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037" y="-409433"/>
            <a:ext cx="13647761" cy="7874758"/>
          </a:xfrm>
          <a:prstGeom prst="rect">
            <a:avLst/>
          </a:prstGeom>
        </p:spPr>
      </p:pic>
      <p:pic>
        <p:nvPicPr>
          <p:cNvPr id="9229" name="Picture 13" descr="http://galerey-room.ru/images/073440_13855268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23" y="4096886"/>
            <a:ext cx="1169988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17" descr="https://png.pngtree.com/element_origin_min_pic/16/12/27/ebb92b9acdd62a61c30db802de550119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545" y="1800971"/>
            <a:ext cx="1835150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19" descr="http://images.easyfreeclipart.com/150/cant-find-the-perfect-clip-art-150988.jpe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020" y="2924176"/>
            <a:ext cx="2111375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453" y="147591"/>
            <a:ext cx="10420448" cy="1325563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Маша кузовок несёт: «Кто съедобный гриб найдёт?»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933" y="2882878"/>
            <a:ext cx="2551616" cy="3402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Управляющая кнопка: настраиваемая 16">
            <a:hlinkClick r:id="" action="ppaction://hlinkshowjump?jump=nextslide" highlightClick="1"/>
          </p:cNvPr>
          <p:cNvSpPr/>
          <p:nvPr/>
        </p:nvSpPr>
        <p:spPr>
          <a:xfrm>
            <a:off x="9398797" y="6225324"/>
            <a:ext cx="2292823" cy="45980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462" y="3584568"/>
            <a:ext cx="3456432" cy="3160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http://nachalo4ka.ru/wp-content/uploads/2014/08/bol-grib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737" y="2001524"/>
            <a:ext cx="1468751" cy="207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5" descr="http://nachalo4ka.ru/wp-content/uploads/2014/08/2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097" y="1600971"/>
            <a:ext cx="1389063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Picture 21" descr="http://rusberry.com/upload/iblock/b38/b385674ffad381b3c409f3156fc01ac7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9" t="12016" r="8463" b="13979"/>
          <a:stretch>
            <a:fillRect/>
          </a:stretch>
        </p:blipFill>
        <p:spPr bwMode="auto">
          <a:xfrm>
            <a:off x="2464552" y="4840336"/>
            <a:ext cx="2430462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Picture 23" descr="http://nachalo4ka.ru/wp-content/uploads/2014/08/podosinovik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543" y="768475"/>
            <a:ext cx="1720604" cy="204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29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3.33333E-6 0.00023 C 0.00534 0.00046 0.01081 0.00023 0.01615 0.00185 C 0.01719 0.00231 0.01732 0.00555 0.01836 0.00602 C 0.02175 0.00764 0.02526 0.0074 0.02878 0.0081 C 0.03034 0.00949 0.03177 0.01134 0.03334 0.01227 C 0.04102 0.0162 0.04883 0.01898 0.05651 0.02245 C 0.05769 0.02291 0.05873 0.02384 0.0599 0.02453 C 0.06563 0.02731 0.07149 0.03009 0.07722 0.03264 C 0.07878 0.03333 0.08047 0.03356 0.08177 0.03472 C 0.10065 0.05162 0.08138 0.03588 0.10026 0.04699 C 0.10196 0.04815 0.10326 0.05046 0.10495 0.05115 C 0.10912 0.05324 0.11341 0.05393 0.11758 0.05532 C 0.12071 0.05902 0.12201 0.06088 0.12565 0.06342 C 0.12787 0.06504 0.13047 0.06551 0.13256 0.06759 C 0.13451 0.06967 0.13633 0.07199 0.13841 0.07384 C 0.13946 0.07477 0.14063 0.07523 0.1418 0.07592 C 0.14753 0.0787 0.15352 0.08078 0.15912 0.08402 C 0.16029 0.08472 0.16133 0.08565 0.16263 0.08611 C 0.16602 0.08703 0.16953 0.0875 0.17292 0.08819 C 0.17956 0.09606 0.17318 0.08912 0.17995 0.09421 C 0.18151 0.0956 0.18282 0.09768 0.18451 0.09838 C 0.18711 0.09977 0.18985 0.09977 0.19258 0.10046 C 0.20065 0.10532 0.19102 0.0993 0.20521 0.11065 C 0.20964 0.11435 0.20834 0.11157 0.21328 0.11481 C 0.21498 0.11597 0.21641 0.11782 0.21797 0.11898 C 0.21901 0.1199 0.22032 0.12014 0.22136 0.12106 C 0.22448 0.12361 0.22735 0.12731 0.2306 0.12916 C 0.23295 0.13055 0.23555 0.13102 0.2375 0.13333 C 0.23972 0.13588 0.24167 0.13912 0.24453 0.13958 C 0.24753 0.14004 0.25065 0.13958 0.25378 0.13958 " pathEditMode="relative" rAng="0" ptsTypes="AAAAAAAAAAAAAAAAAAAAAAAAAAAAAAA">
                                      <p:cBhvr>
                                        <p:cTn id="14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82" y="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2.29167E-6 0.00023 C 0.00377 0.00255 0.00768 0.00509 0.01146 0.0081 C 0.01302 0.00926 0.01471 0.01042 0.01614 0.01227 C 0.01823 0.01505 0.01966 0.01968 0.02187 0.02245 C 0.02461 0.02593 0.02747 0.0287 0.02995 0.03264 C 0.03984 0.04861 0.0289 0.03889 0.04036 0.04699 C 0.05924 0.08056 0.03867 0.04676 0.05182 0.06343 C 0.06276 0.07732 0.04726 0.0625 0.05989 0.07361 C 0.06692 0.08611 0.05521 0.06551 0.07265 0.09213 C 0.07539 0.0963 0.07812 0.10023 0.08073 0.1044 C 0.08398 0.10949 0.08294 0.10995 0.08763 0.11482 C 0.08867 0.11574 0.08997 0.1162 0.09114 0.1169 L 0.09804 0.13519 C 0.09883 0.13727 0.09935 0.13958 0.10039 0.14144 L 0.10495 0.14954 C 0.10534 0.15162 0.10534 0.15417 0.10612 0.15579 C 0.10846 0.16111 0.11146 0.16528 0.11419 0.17014 C 0.11497 0.17153 0.11588 0.17269 0.11653 0.17431 C 0.11732 0.17616 0.11797 0.17847 0.11888 0.18032 C 0.12148 0.18657 0.12448 0.19236 0.12695 0.19884 L 0.13151 0.21111 C 0.1319 0.21389 0.1319 0.2169 0.13268 0.21944 C 0.13763 0.23426 0.13815 0.2338 0.14427 0.2419 C 0.14505 0.24537 0.14544 0.24907 0.14648 0.25208 C 0.14817 0.25671 0.15104 0.25949 0.15351 0.2625 C 0.15416 0.26435 0.15495 0.26667 0.15573 0.26852 C 0.15638 0.27014 0.15755 0.27107 0.15807 0.27269 C 0.15872 0.27454 0.15846 0.27708 0.15924 0.2787 C 0.16081 0.28264 0.16354 0.28495 0.16497 0.28912 C 0.16575 0.2912 0.16627 0.29375 0.16732 0.29514 C 0.16823 0.29653 0.16966 0.29653 0.17083 0.29722 C 0.17213 0.30694 0.17122 0.30532 0.17539 0.31366 C 0.17682 0.31667 0.17995 0.32199 0.17995 0.32222 C 0.18034 0.31991 0.18138 0.31782 0.18112 0.31574 C 0.18099 0.31319 0.1789 0.30949 0.1789 0.30972 " pathEditMode="relative" rAng="0" ptsTypes="AAAAAAAAAAAAAAAAAAAAAAAAAAAAAAAAAAAA">
                                      <p:cBhvr>
                                        <p:cTn id="19" dur="2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9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87 0.01088 L -0.02487 0.01111 C -0.03086 0.01829 -0.0332 0.02014 -0.03763 0.02917 C -0.03867 0.03148 -0.04323 0.04491 -0.04336 0.0456 C -0.04388 0.04769 -0.04388 0.05 -0.04453 0.05185 C -0.0474 0.05903 -0.05065 0.06551 -0.05378 0.07222 C -0.05443 0.07385 -0.05547 0.07477 -0.05612 0.07639 C -0.0582 0.08172 -0.06016 0.08727 -0.06185 0.09283 C -0.0625 0.09468 -0.06237 0.09722 -0.06302 0.09908 C -0.06849 0.11297 -0.07669 0.12408 -0.08034 0.14005 C -0.08828 0.17547 -0.078 0.13172 -0.0849 0.15648 C -0.08581 0.15972 -0.0862 0.16366 -0.08724 0.16667 C -0.08815 0.16922 -0.08985 0.17037 -0.09076 0.17292 C -0.09297 0.1794 -0.0944 0.18658 -0.09649 0.19329 C -0.10013 0.20533 -0.09727 0.19375 -0.10339 0.20556 C -0.10638 0.21135 -0.10873 0.21806 -0.11146 0.22408 C -0.1125 0.22639 -0.1138 0.22801 -0.11498 0.23033 C -0.12904 0.2581 -0.11432 0.23125 -0.12995 0.25903 C -0.1319 0.2625 -0.1336 0.26644 -0.13568 0.26922 C -0.13724 0.2713 -0.13893 0.27315 -0.14037 0.27547 C -0.14623 0.28542 -0.15078 0.29815 -0.15768 0.30625 C -0.15886 0.30764 -0.16016 0.30857 -0.16107 0.31019 C -0.16354 0.31482 -0.16563 0.31991 -0.16797 0.32454 C -0.17018 0.32894 -0.17266 0.33287 -0.175 0.33704 L -0.1888 0.36158 L -0.19219 0.3676 C -0.19297 0.36898 -0.19401 0.37014 -0.19453 0.37176 C -0.19531 0.37385 -0.19583 0.37616 -0.19688 0.37801 C -0.19818 0.38033 -0.2 0.38195 -0.20143 0.38403 C -0.20339 0.39422 -0.2013 0.38727 -0.20612 0.39445 C -0.20729 0.3963 -0.20833 0.39861 -0.20951 0.40047 C -0.21068 0.40209 -0.21198 0.40301 -0.21302 0.40463 C -0.21393 0.40579 -0.21445 0.40764 -0.21537 0.4088 C -0.21641 0.40972 -0.21758 0.41019 -0.21875 0.41088 C -0.22031 0.41273 -0.22188 0.41505 -0.22344 0.4169 C -0.22565 0.41968 -0.22839 0.42176 -0.23034 0.42523 C -0.23451 0.43241 -0.23073 0.42662 -0.23724 0.43334 C -0.24349 0.43959 -0.23776 0.43611 -0.24531 0.43959 C -0.24727 0.44144 -0.24922 0.44329 -0.25104 0.4456 C -0.25664 0.45278 -0.24974 0.44746 -0.2569 0.45185 L -0.25912 0.45602 " pathEditMode="relative" rAng="0" ptsTypes="AAAAAAAAAAAAAAAAAAAAAAAAAAAAAAAAAAAAAAAAA">
                                      <p:cBhvr>
                                        <p:cTn id="40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19" y="2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3.125E-6 -1.11111E-6 C 0.00339 -0.0007 0.0069 -0.00162 0.01029 -0.00209 C 0.01615 -0.00301 0.02187 -0.00301 0.0276 -0.00417 C 0.07083 -0.0125 0.01068 -0.00486 0.06107 -0.01042 C 0.08646 -0.02153 0.05013 -0.00648 0.08411 -0.01644 C 0.08659 -0.01713 0.0888 -0.01922 0.09115 -0.0206 C 0.09518 -0.02292 0.09961 -0.02199 0.10378 -0.02269 C 0.11602 -0.03727 0.10638 -0.02871 0.12682 -0.03287 C 0.12812 -0.0331 0.12917 -0.03449 0.13034 -0.03496 C 0.13333 -0.03658 0.13646 -0.0382 0.13958 -0.03912 C 0.14219 -0.03982 0.14492 -0.04005 0.14766 -0.04121 C 0.15534 -0.04422 0.16302 -0.04815 0.1707 -0.05139 C 0.17266 -0.05209 0.17461 -0.05278 0.17643 -0.05348 C 0.17799 -0.05486 0.17956 -0.05625 0.18112 -0.05764 C 0.18216 -0.05834 0.18346 -0.0588 0.1845 -0.05949 C 0.19492 -0.06806 0.19323 -0.06644 0.19961 -0.07385 C 0.2 -0.07593 0.19987 -0.07848 0.20065 -0.0801 C 0.20325 -0.08473 0.20794 -0.08496 0.21107 -0.08635 C 0.21224 -0.08681 0.21341 -0.0875 0.21458 -0.0882 C 0.21536 -0.08959 0.21602 -0.09144 0.21693 -0.09236 C 0.21914 -0.09514 0.22227 -0.09723 0.225 -0.09861 C 0.22643 -0.09931 0.22799 -0.1 0.22956 -0.1007 C 0.2319 -0.10324 0.2345 -0.10533 0.23646 -0.1088 L 0.24115 -0.1169 C 0.24219 -0.11898 0.24323 -0.12153 0.24453 -0.12315 C 0.24896 -0.12824 0.247 -0.12547 0.25039 -0.13125 " pathEditMode="relative" ptsTypes="AAAAAAAAAAAAAAAAAAAAAAAAAAA">
                                      <p:cBhvr>
                                        <p:cTn id="45" dur="2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037" y="-409433"/>
            <a:ext cx="13647761" cy="7874758"/>
          </a:xfrm>
          <a:prstGeom prst="rect">
            <a:avLst/>
          </a:prstGeom>
        </p:spPr>
      </p:pic>
      <p:pic>
        <p:nvPicPr>
          <p:cNvPr id="7170" name="Picture 2" descr="http://umm4.com/photo/animals/hare-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3" y="1579563"/>
            <a:ext cx="2447925" cy="1785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ttp://1.bp.blogspot.com/-QHo8EeACFBs/TiD4f4HSHqI/AAAAAAAAElU/xyzlM8j08-E/s1600/image0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6" t="4640" b="5408"/>
          <a:stretch>
            <a:fillRect/>
          </a:stretch>
        </p:blipFill>
        <p:spPr bwMode="auto">
          <a:xfrm>
            <a:off x="4151313" y="1717675"/>
            <a:ext cx="1878012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https://ds02.infourok.ru/uploads/ex/041d/0005343c-ad9531fe/img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0" r="1379" b="52821"/>
          <a:stretch>
            <a:fillRect/>
          </a:stretch>
        </p:blipFill>
        <p:spPr bwMode="auto">
          <a:xfrm>
            <a:off x="1865313" y="3885063"/>
            <a:ext cx="2508250" cy="1800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https://ds02.infourok.ru/uploads/ex/041d/0005343c-ad9531fe/img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t="50000" r="48065" b="2806"/>
          <a:stretch>
            <a:fillRect/>
          </a:stretch>
        </p:blipFill>
        <p:spPr bwMode="auto">
          <a:xfrm>
            <a:off x="4151314" y="4087813"/>
            <a:ext cx="2033587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http://animaljournal.ru/articles/top/rekordsmeni/samie_opasnie_jivotnie/vol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588" y="1717675"/>
            <a:ext cx="2654300" cy="1728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 descr="https://im0-tub-ru.yandex.net/i?id=b0aa4179bd7d9c0c871eb8600eb4ba36-l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197" y="3860801"/>
            <a:ext cx="2701925" cy="1800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160" y="365125"/>
            <a:ext cx="10073639" cy="1325563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Маше подскажи скорей, кто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зиме меняет шубку из зверей?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151" y="3054006"/>
            <a:ext cx="2286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Управляющая кнопка: настраиваемая 10">
            <a:hlinkClick r:id="" action="ppaction://hlinkshowjump?jump=nextslide" highlightClick="1"/>
          </p:cNvPr>
          <p:cNvSpPr/>
          <p:nvPr/>
        </p:nvSpPr>
        <p:spPr>
          <a:xfrm>
            <a:off x="9368585" y="6009297"/>
            <a:ext cx="2292823" cy="45980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08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1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037" y="-409433"/>
            <a:ext cx="13647761" cy="78747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114" y="19713"/>
            <a:ext cx="11544886" cy="1325563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1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Маша думает опять, кто к зиме ложится спать?</a:t>
            </a:r>
            <a:endParaRPr lang="ru-RU" sz="31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458" y="1561843"/>
            <a:ext cx="2102769" cy="16822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42" y="4048306"/>
            <a:ext cx="2386079" cy="1771664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550" y="1866817"/>
            <a:ext cx="2754481" cy="1377241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91" y="4048306"/>
            <a:ext cx="2856640" cy="1904427"/>
          </a:xfrm>
          <a:prstGeom prst="rect">
            <a:avLst/>
          </a:prstGeom>
        </p:spPr>
      </p:pic>
      <p:pic>
        <p:nvPicPr>
          <p:cNvPr id="14" name="Picture 4" descr="http://1.bp.blogspot.com/-QHo8EeACFBs/TiD4f4HSHqI/AAAAAAAAElU/xyzlM8j08-E/s1600/image05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6" t="4640" b="5408"/>
          <a:stretch>
            <a:fillRect/>
          </a:stretch>
        </p:blipFill>
        <p:spPr bwMode="auto">
          <a:xfrm>
            <a:off x="7230125" y="4048306"/>
            <a:ext cx="1878012" cy="1606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748" y="1561843"/>
            <a:ext cx="3081601" cy="17334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547" y="2771970"/>
            <a:ext cx="2286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Управляющая кнопка: настраиваемая 17">
            <a:hlinkClick r:id="" action="ppaction://hlinkshowjump?jump=nextslide" highlightClick="1"/>
          </p:cNvPr>
          <p:cNvSpPr/>
          <p:nvPr/>
        </p:nvSpPr>
        <p:spPr>
          <a:xfrm>
            <a:off x="9522995" y="5722830"/>
            <a:ext cx="2292823" cy="45980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8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92</Words>
  <Application>Microsoft Office PowerPoint</Application>
  <PresentationFormat>Широкоэкранный</PresentationFormat>
  <Paragraphs>26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Интерактивная игра    «Осенние загадки  от Маши»  (для старшего дошкольного возраста)</vt:lpstr>
      <vt:lpstr>Презентация PowerPoint</vt:lpstr>
      <vt:lpstr>                  Ветер тучи позовёт,                    Туча по небу плывёт.                   И поверх садов и рощ                    Моросит холодный….</vt:lpstr>
      <vt:lpstr>Маша думает, не знает: «Кто на юг здесь улетает?»</vt:lpstr>
      <vt:lpstr>Презентация PowerPoint</vt:lpstr>
      <vt:lpstr>Чтоб сварить сейчас компот, фрукты кто Маше найдет?</vt:lpstr>
      <vt:lpstr>      Маша кузовок несёт: «Кто съедобный гриб найдёт?»</vt:lpstr>
      <vt:lpstr>Маше подскажи скорей, кто к зиме меняет шубку из зверей?</vt:lpstr>
      <vt:lpstr>       Маша думает опять, кто к зиме ложится спать?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25</cp:revision>
  <dcterms:created xsi:type="dcterms:W3CDTF">2020-10-13T08:03:32Z</dcterms:created>
  <dcterms:modified xsi:type="dcterms:W3CDTF">2020-10-13T12:38:25Z</dcterms:modified>
</cp:coreProperties>
</file>